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70" r:id="rId11"/>
    <p:sldId id="271" r:id="rId12"/>
    <p:sldId id="273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에스코어 드림 4 Regular" panose="020B0503030302020204" pitchFamily="34" charset="-127"/>
      <p:regular r:id="rId16"/>
    </p:embeddedFont>
    <p:embeddedFont>
      <p:font typeface="에스코어 드림 5 Medium" panose="020B0503030302020204" pitchFamily="34" charset="-127"/>
      <p:regular r:id="rId17"/>
    </p:embeddedFont>
    <p:embeddedFont>
      <p:font typeface="에스코어 드림 7 ExtraBold" panose="020B08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89B"/>
    <a:srgbClr val="FF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FE470-71C0-6351-0CE1-1FE8D8D0B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F850D-EF4D-33A8-A74A-9F90266D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F0E39-456A-E382-E897-888B4087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F2A9A-B162-10CA-6601-9CC9759F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01298-D3CE-B61B-376E-50B57C66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18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F0956-C7BC-6A9D-98B0-6093673C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99407A-1E7B-1EC0-F579-43210F709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0B3F0-E285-5EF8-38AE-8841BE04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3000C-C897-90EA-09E5-2EFA2B5C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6BB97-0CAC-6CF0-2F7E-F9318E37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BAF494-D516-E338-A0FB-30BEC4416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CCFD8A-FBDE-246D-4423-4FD12EBE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A0B0D-4BA0-A39E-6B82-A9B67BEA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4B5E5-D5E8-DDD7-0B44-BB2885A0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F30F5-0425-A2ED-A646-BC165ED1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8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4E69B-B6A3-15E3-D5F5-1F97CC67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C46D-AB6B-4A63-E9C2-F79EC84C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4CB63-DFFE-07C2-1FC2-2AFED3C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B4A77-4F1E-973E-C8C0-6AD86E13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08D45-35BD-3693-2E05-33E709A8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7DFF9-16BB-0001-2F8F-9D818555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68355-DF6D-3C8F-FD41-A31FBA956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6F905-63C0-FBC3-3682-E547F702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72B01-8D3C-F6AA-3CBE-4B59BDBA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0EB94-41F5-E14A-E9E4-69D77DC0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5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6CE12-FC08-489E-4F83-CCEC3189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AF7AA-3682-63F8-32D1-60DA653AF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2D743F-AB6D-991E-DC9B-AE46EF653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A67F18-AF95-1291-2D73-75FD4176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57B42-5355-DAD4-D82D-12F9F8D6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0C4D0-7DAE-F1B8-927F-3A803A30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1A6FD-84CC-FF06-1363-C67BA255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0A3A61-00E5-391A-6D9E-F4856CCF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4E602-038A-7CDB-969E-3DEB9FA6B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08FA3C-7107-BE13-E112-5D20E2872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A3E36B-E21F-C86B-AA3B-1F2280B36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C8BE0E-D93D-96F5-831F-77A03AB8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CEC5B-2B19-53B8-7F19-77B21213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087E7F-B5BA-14FC-82B3-3B048C8B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5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4F71F-6615-9C88-2FFC-4A4EC515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1626E3-5AFD-A278-5793-EC3E64D4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3D0452-7793-A709-A67D-BC371B9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BB63E6-B877-4D44-D6C2-84C72417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70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CEF4A5-6B2C-6936-5E5A-801D9A04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6DFA38-91DB-5925-C3F2-124874E8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FDC09-648D-523E-0D55-FD2E8F2A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2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F9E7-2C1D-B29F-9AD0-C3305436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FDA39-9F9B-A57F-5EBD-C0EDE82C4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2FF0CC-9D44-CA9C-5CAC-E108FA003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50775E-496C-9F57-D5EF-2E92757C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C5247-CBA5-4A59-0008-D502238F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CCFE53-9BB6-77BB-C50B-23F2A157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40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9442D-2B22-E07E-65C5-4B69D103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771D43-5668-E424-5AD1-D8A1409B7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1F64D-B432-E50F-D839-5EE86551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3C190D-FA6C-032A-F7BC-1570BC66B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145A3-4893-3B93-44D2-28F52FD6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DB50D9-852E-B5C3-37C8-59D0821A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FEF11F-8696-BB1F-7E9B-451F697D4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BEEF4B-C2DD-2816-FDE2-FF4B5E8A8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E8E11-783A-2542-19DE-2FAA7E9B4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9BCFC-7A43-46B9-A7F8-A7E6FE42034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5AA59-E7AD-3F11-B855-C7587B0AD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C059E-E559-998C-0F10-AB5CEE9CA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C0945-660D-44D8-950D-59AA8CA3E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83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취향 찾기</a:t>
            </a: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FCF124F3-65AB-DDF4-622B-4E289BB9EE4F}"/>
              </a:ext>
            </a:extLst>
          </p:cNvPr>
          <p:cNvSpPr txBox="1">
            <a:spLocks/>
          </p:cNvSpPr>
          <p:nvPr/>
        </p:nvSpPr>
        <p:spPr>
          <a:xfrm>
            <a:off x="4619336" y="6326765"/>
            <a:ext cx="2953327" cy="53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영원혜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김지원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박서영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48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1065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views.py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911967-995E-E6BC-37D1-3CCB4037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11" y="1668679"/>
            <a:ext cx="6819900" cy="1857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10012-994B-790C-9553-78F43C5F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836" y="3647497"/>
            <a:ext cx="68008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시연</a:t>
            </a: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550511-2A04-8B22-B296-D2EBE2AF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64" y="1967346"/>
            <a:ext cx="7055671" cy="37822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5400000" algn="ctr" rotWithShape="0">
              <a:schemeClr val="tx1">
                <a:alpha val="3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8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회고</a:t>
            </a:r>
            <a:endParaRPr lang="ko-KR" altLang="en-US" sz="45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193BD8-C254-D885-2067-4CE19A9A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70" y="3669144"/>
            <a:ext cx="2899913" cy="2899913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70B9650A-0B17-E3C4-5573-DC97751FD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729" y="1484060"/>
            <a:ext cx="9144000" cy="510908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시행착오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필터링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Rating Event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반응형 페이지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협업 툴 사용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소감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69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8678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제작동기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7" name="Picture 3" descr="[국내 영상 서비스 한눈에보기]OTT서비스!! 대체 어디를 가입해야 하는거지? - 넷플릭스,왓챠,티빙,웨이브,유튜브 소개 및 장단점  한눈에 보기">
            <a:extLst>
              <a:ext uri="{FF2B5EF4-FFF2-40B4-BE49-F238E27FC236}">
                <a16:creationId xmlns:a16="http://schemas.microsoft.com/office/drawing/2014/main" id="{E551FA73-F22E-0AE1-9F76-1A0244E3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56" y="2380311"/>
            <a:ext cx="4486320" cy="298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멜론을 이길 대항마? 네이버 vibe 앱 리뷰 및 다운로드">
            <a:extLst>
              <a:ext uri="{FF2B5EF4-FFF2-40B4-BE49-F238E27FC236}">
                <a16:creationId xmlns:a16="http://schemas.microsoft.com/office/drawing/2014/main" id="{470B48C2-346B-9640-EE16-935AF8EA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60" y="1569603"/>
            <a:ext cx="2252422" cy="46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0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8678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기획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영화의 트레일러를 보고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Good / Bad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트레일러를 확인하면서 다른 사람들의 영화에 대한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Review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가능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테스트가 끝나고 나면 선택했던 영화들 중 상위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장르를 알려줌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장르의 영화를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 추천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페이지에 선택했던 영화 확인 가능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126303-5D32-04EA-BDBF-D3AFF359E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34" y="4043218"/>
            <a:ext cx="2376740" cy="23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컨셉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8678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컬러팔레트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423B12-CB1D-B186-A0F2-E77D421D3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2201141"/>
            <a:ext cx="5438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컨셉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8678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Figma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714ECE-FD2C-7BE2-779F-79B5DDEAC2DA}"/>
              </a:ext>
            </a:extLst>
          </p:cNvPr>
          <p:cNvSpPr/>
          <p:nvPr/>
        </p:nvSpPr>
        <p:spPr>
          <a:xfrm>
            <a:off x="3218871" y="2096654"/>
            <a:ext cx="6243781" cy="42764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8985B1-67EC-D73F-74C2-264E9000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79" y="2329060"/>
            <a:ext cx="1824183" cy="1026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F254A-D82D-0E9D-9386-4FF2B4B8D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99" y="2329060"/>
            <a:ext cx="1824184" cy="1026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551377-609F-A61C-7746-6291B18AF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2329060"/>
            <a:ext cx="1824183" cy="1026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4E1B22-A4A5-6212-C15F-DE262B0B1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79" y="3474370"/>
            <a:ext cx="1824183" cy="1026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D2608A-F510-ECE9-5AF1-23F2CB196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79" y="4667124"/>
            <a:ext cx="1612625" cy="15723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097722-97A4-7F9E-B0CB-1282EE1D5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85" y="4666760"/>
            <a:ext cx="1612626" cy="1572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99011D-649F-73DC-5CB8-ABF1BE1C2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99" y="3464820"/>
            <a:ext cx="1824183" cy="10261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9BF254-F8BE-1B10-7F71-505DC82BE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3474370"/>
            <a:ext cx="1824183" cy="10261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4B63D9-9736-47F5-29FF-311D14A57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4666760"/>
            <a:ext cx="1824183" cy="10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7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모델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1065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 (Entity-Relationship </a:t>
            </a:r>
            <a:r>
              <a:rPr lang="en-US" altLang="ko-KR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Digram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F1D313-1515-0196-D021-FA55C848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92" y="1237671"/>
            <a:ext cx="6059415" cy="5231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28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1065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urls.py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9CEB06-EC04-BD9D-4650-23A692E6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224" y="2507311"/>
            <a:ext cx="7423593" cy="28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1065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urls.py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2FAA96-9B95-DEA1-5C57-2533A780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12" y="1732864"/>
            <a:ext cx="6915150" cy="224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7579DE-FD93-8C34-AB86-0808FCCA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17" y="4100585"/>
            <a:ext cx="6858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2275-AFD3-5C6F-895B-1EAD83C5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35"/>
            <a:ext cx="4405745" cy="1219201"/>
          </a:xfrm>
        </p:spPr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1DEEB-241E-CCDC-6874-D4326FB9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1065"/>
            <a:ext cx="9144000" cy="5109080"/>
          </a:xfrm>
        </p:spPr>
        <p:txBody>
          <a:bodyPr>
            <a:normAutofit/>
          </a:bodyPr>
          <a:lstStyle/>
          <a:p>
            <a:pPr algn="l"/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views.py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6D69DDB-003A-3CB7-7A57-A62357F5094E}"/>
              </a:ext>
            </a:extLst>
          </p:cNvPr>
          <p:cNvSpPr/>
          <p:nvPr/>
        </p:nvSpPr>
        <p:spPr>
          <a:xfrm>
            <a:off x="0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F097AE1-1A78-0259-5CCB-880CE22C0D59}"/>
              </a:ext>
            </a:extLst>
          </p:cNvPr>
          <p:cNvSpPr/>
          <p:nvPr/>
        </p:nvSpPr>
        <p:spPr>
          <a:xfrm rot="10800000">
            <a:off x="10367817" y="0"/>
            <a:ext cx="1824183" cy="6858000"/>
          </a:xfrm>
          <a:prstGeom prst="rtTriangle">
            <a:avLst/>
          </a:prstGeom>
          <a:solidFill>
            <a:srgbClr val="F28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6143E-BE9E-3AF2-9480-09EC3DF3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19" y="2113251"/>
            <a:ext cx="6924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110</Words>
  <Application>Microsoft Office PowerPoint</Application>
  <PresentationFormat>와이드스크린</PresentationFormat>
  <Paragraphs>35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맑은 고딕</vt:lpstr>
      <vt:lpstr>에스코어 드림 4 Regular</vt:lpstr>
      <vt:lpstr>에스코어 드림 7 ExtraBold</vt:lpstr>
      <vt:lpstr>에스코어 드림 5 Medium</vt:lpstr>
      <vt:lpstr>Office 테마</vt:lpstr>
      <vt:lpstr> 영화 취향 찾기</vt:lpstr>
      <vt:lpstr> 프로젝트 소개</vt:lpstr>
      <vt:lpstr> 프로젝트 소개</vt:lpstr>
      <vt:lpstr> 프로젝트 컨셉</vt:lpstr>
      <vt:lpstr> 프로젝트 컨셉</vt:lpstr>
      <vt:lpstr> 프로젝트 모델</vt:lpstr>
      <vt:lpstr>프로젝트 구조</vt:lpstr>
      <vt:lpstr>프로젝트 구조</vt:lpstr>
      <vt:lpstr>프로젝트 구조</vt:lpstr>
      <vt:lpstr>프로젝트 구조</vt:lpstr>
      <vt:lpstr>프로젝트 시연</vt:lpstr>
      <vt:lpstr>프로젝트 회고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영화 취향 찾기</dc:title>
  <dc:creator>599</dc:creator>
  <cp:lastModifiedBy>599</cp:lastModifiedBy>
  <cp:revision>5</cp:revision>
  <dcterms:created xsi:type="dcterms:W3CDTF">2022-11-24T19:37:07Z</dcterms:created>
  <dcterms:modified xsi:type="dcterms:W3CDTF">2022-11-27T15:57:10Z</dcterms:modified>
</cp:coreProperties>
</file>